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notesMasterIdLst>
    <p:notesMasterId r:id="rId8"/>
  </p:notesMasterIdLst>
  <p:sldIdLst>
    <p:sldId id="263" r:id="rId2"/>
    <p:sldId id="258" r:id="rId3"/>
    <p:sldId id="259" r:id="rId4"/>
    <p:sldId id="260" r:id="rId5"/>
    <p:sldId id="261" r:id="rId6"/>
    <p:sldId id="26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83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50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5" Type="http://schemas.openxmlformats.org/officeDocument/2006/relationships/slide" Target="slides/slide5.xml"/><Relationship Id="rId4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23A4C-20DB-4DA0-AE57-42BCFA60691B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5DA4A-88D4-45CC-99CB-E85563D4AE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26529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85DA4A-88D4-45CC-99CB-E85563D4AE98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5381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85DA4A-88D4-45CC-99CB-E85563D4AE98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8986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D9BFC-9244-4142-8E67-8135CF77F072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6A1A239F-A9CD-4E7B-9606-71F01AB7B0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2180267"/>
            <a:ext cx="9720073" cy="3080830"/>
          </a:xfrm>
        </p:spPr>
        <p:txBody>
          <a:bodyPr/>
          <a:lstStyle>
            <a:lvl1pPr marL="571500" indent="-57150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 sz="40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330FE3-6BB7-4B2B-98FF-187D57407565}"/>
              </a:ext>
            </a:extLst>
          </p:cNvPr>
          <p:cNvCxnSpPr>
            <a:cxnSpLocks/>
          </p:cNvCxnSpPr>
          <p:nvPr userDrawn="1"/>
        </p:nvCxnSpPr>
        <p:spPr>
          <a:xfrm flipV="1">
            <a:off x="790575" y="781976"/>
            <a:ext cx="0" cy="917615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704855B8-D5C0-46BF-BE10-593692F27FD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33400"/>
            <a:ext cx="9720072" cy="93345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ADCA17CE-9F5E-4F85-A895-56D4026D87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0" y="4571999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D6882F1-D4FC-4D28-95C4-B22FBCAEA02F}"/>
              </a:ext>
            </a:extLst>
          </p:cNvPr>
          <p:cNvCxnSpPr>
            <a:cxnSpLocks/>
          </p:cNvCxnSpPr>
          <p:nvPr userDrawn="1"/>
        </p:nvCxnSpPr>
        <p:spPr>
          <a:xfrm flipV="1">
            <a:off x="790575" y="702463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DD13DF0-F521-400A-AC8B-001A6129A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>
            <a:normAutofit/>
          </a:bodyPr>
          <a:lstStyle/>
          <a:p>
            <a:r>
              <a:rPr lang="pl-PL" dirty="0"/>
              <a:t>Co zbierają pszczoły?</a:t>
            </a:r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A6DCBD01-2F51-4174-8E3A-5F269F908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180267"/>
            <a:ext cx="9720073" cy="3080830"/>
          </a:xfrm>
        </p:spPr>
        <p:txBody>
          <a:bodyPr>
            <a:normAutofit/>
          </a:bodyPr>
          <a:lstStyle/>
          <a:p>
            <a:r>
              <a:rPr lang="pl-PL" dirty="0"/>
              <a:t> </a:t>
            </a:r>
            <a:r>
              <a:rPr lang="pl-PL" dirty="0">
                <a:hlinkClick r:id="rId3" action="ppaction://hlinksldjump"/>
              </a:rPr>
              <a:t>Nektar</a:t>
            </a:r>
            <a:endParaRPr lang="pl-PL" dirty="0"/>
          </a:p>
          <a:p>
            <a:r>
              <a:rPr lang="pl-PL" dirty="0"/>
              <a:t> </a:t>
            </a:r>
            <a:r>
              <a:rPr lang="pl-PL" dirty="0">
                <a:hlinkClick r:id="rId4" action="ppaction://hlinksldjump"/>
              </a:rPr>
              <a:t>Pyłek</a:t>
            </a:r>
            <a:endParaRPr lang="pl-PL" dirty="0"/>
          </a:p>
          <a:p>
            <a:r>
              <a:rPr lang="pl-PL" dirty="0"/>
              <a:t> </a:t>
            </a:r>
            <a:r>
              <a:rPr lang="pl-PL" dirty="0">
                <a:hlinkClick r:id="rId5" action="ppaction://hlinksldjump"/>
              </a:rPr>
              <a:t>Spadź</a:t>
            </a:r>
            <a:endParaRPr lang="pl-PL" dirty="0"/>
          </a:p>
          <a:p>
            <a:r>
              <a:rPr lang="pl-PL" dirty="0"/>
              <a:t> </a:t>
            </a:r>
            <a:r>
              <a:rPr lang="pl-PL" dirty="0">
                <a:hlinkClick r:id="rId6" action="ppaction://hlinksldjump"/>
              </a:rPr>
              <a:t>Substancje żywiczne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33605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 </a:t>
            </a:r>
          </a:p>
          <a:p>
            <a:pPr lvl="0"/>
            <a:r>
              <a:rPr lang="pl-PL" dirty="0"/>
              <a:t>Dostarcza im węglowodanów.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  <a:p>
            <a:pPr lvl="0"/>
            <a:r>
              <a:rPr lang="pl-PL" dirty="0"/>
              <a:t>Jest dla nich pokarmem białkowym.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  <a:p>
            <a:pPr lvl="0"/>
            <a:r>
              <a:rPr lang="pl-PL" dirty="0"/>
              <a:t>Zaopatruje pszczoły w węglowodany.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819E8136-724A-4C51-9522-76758F981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602241AA-08C2-4BCC-976A-918B0E1B86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4889615"/>
              </p:ext>
            </p:extLst>
          </p:nvPr>
        </p:nvGraphicFramePr>
        <p:xfrm>
          <a:off x="1023938" y="2179638"/>
          <a:ext cx="9720262" cy="340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2719">
                  <a:extLst>
                    <a:ext uri="{9D8B030D-6E8A-4147-A177-3AD203B41FA5}">
                      <a16:colId xmlns:a16="http://schemas.microsoft.com/office/drawing/2014/main" val="3096581008"/>
                    </a:ext>
                  </a:extLst>
                </a:gridCol>
                <a:gridCol w="1567543">
                  <a:extLst>
                    <a:ext uri="{9D8B030D-6E8A-4147-A177-3AD203B41FA5}">
                      <a16:colId xmlns:a16="http://schemas.microsoft.com/office/drawing/2014/main" val="2337008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5538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8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2-5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0914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32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dirty="0"/>
                        <a:t>https://pxhere.com/pl/photo/558672,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6527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1324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3161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800" dirty="0"/>
                        <a:t>data dostępu</a:t>
                      </a:r>
                      <a:r>
                        <a:rPr lang="pl-PL" sz="1800"/>
                        <a:t>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2812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885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344</TotalTime>
  <Words>214</Words>
  <Application>Microsoft Office PowerPoint</Application>
  <PresentationFormat>Panoramiczny</PresentationFormat>
  <Paragraphs>37</Paragraphs>
  <Slides>6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3" baseType="lpstr">
      <vt:lpstr>Arial</vt:lpstr>
      <vt:lpstr>Calibri</vt:lpstr>
      <vt:lpstr>Tw Cen MT</vt:lpstr>
      <vt:lpstr>Tw Cen MT Condensed</vt:lpstr>
      <vt:lpstr>Wingdings</vt:lpstr>
      <vt:lpstr>Wingdings 3</vt:lpstr>
      <vt:lpstr>Integralny</vt:lpstr>
      <vt:lpstr>Co zbierają pszczoły?</vt:lpstr>
      <vt:lpstr>Nektar</vt:lpstr>
      <vt:lpstr>Pyłek</vt:lpstr>
      <vt:lpstr>Spadź</vt:lpstr>
      <vt:lpstr>Substancje żywiczne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66</cp:revision>
  <dcterms:created xsi:type="dcterms:W3CDTF">2025-02-02T15:35:46Z</dcterms:created>
  <dcterms:modified xsi:type="dcterms:W3CDTF">2025-07-07T16:50:21Z</dcterms:modified>
</cp:coreProperties>
</file>